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" name="Shape 16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Diapositiva de título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ítulo y texto vertical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Título vertical y texto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ítulo y objeto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Encabezado de sección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Dos objeto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ació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3" type="body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4" type="body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Solo el título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En blanco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ido con título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Imagen con título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3" name="Shape 63"/>
          <p:cNvSpPr/>
          <p:nvPr>
            <p:ph idx="2" type="pic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Relationship Id="rId4" Type="http://schemas.openxmlformats.org/officeDocument/2006/relationships/hyperlink" Target="http://earthquaketrack.com/" TargetMode="External"/><Relationship Id="rId5" Type="http://schemas.openxmlformats.org/officeDocument/2006/relationships/hyperlink" Target="https://bottlepy.org/docs/dev/" TargetMode="External"/><Relationship Id="rId6" Type="http://schemas.openxmlformats.org/officeDocument/2006/relationships/hyperlink" Target="http://zeromq.org/" TargetMode="External"/><Relationship Id="rId7" Type="http://schemas.openxmlformats.org/officeDocument/2006/relationships/hyperlink" Target="https://scrapy.org/" TargetMode="External"/><Relationship Id="rId8" Type="http://schemas.openxmlformats.org/officeDocument/2006/relationships/hyperlink" Target="http://gunicorn.org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ctrTitle"/>
          </p:nvPr>
        </p:nvSpPr>
        <p:spPr>
          <a:xfrm>
            <a:off x="1524000" y="1510617"/>
            <a:ext cx="9144000" cy="91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lgerian"/>
              <a:buNone/>
            </a:pPr>
            <a:r>
              <a:rPr b="1" i="0" lang="es-ES" sz="6400" u="none" cap="none" strike="noStrike">
                <a:solidFill>
                  <a:schemeClr val="dk1"/>
                </a:solidFill>
              </a:rPr>
              <a:t>QuakeMap </a:t>
            </a:r>
          </a:p>
        </p:txBody>
      </p:sp>
      <p:sp>
        <p:nvSpPr>
          <p:cNvPr id="85" name="Shape 85"/>
          <p:cNvSpPr txBox="1"/>
          <p:nvPr>
            <p:ph idx="1" type="subTitle"/>
          </p:nvPr>
        </p:nvSpPr>
        <p:spPr>
          <a:xfrm>
            <a:off x="1524000" y="4673192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s-ES" sz="2400" u="none" cap="none" strike="noStrike">
                <a:solidFill>
                  <a:schemeClr val="dk1"/>
                </a:solidFill>
              </a:rPr>
              <a:t>Aarón Arias Pérez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s-ES" sz="2400" u="none" cap="none" strike="noStrike">
                <a:solidFill>
                  <a:schemeClr val="dk1"/>
                </a:solidFill>
              </a:rPr>
              <a:t>Francisco Jesús Díaz Zájara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1" i="0" lang="es-ES" sz="2400" u="none" cap="none" strike="noStrike">
                <a:solidFill>
                  <a:schemeClr val="dk1"/>
                </a:solidFill>
              </a:rPr>
              <a:t>Antonio Jesús Morales Rodríguez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1" lang="es-ES" sz="6400"/>
              <a:t>Estructura del sistema</a:t>
            </a:r>
          </a:p>
        </p:txBody>
      </p:sp>
      <p:pic>
        <p:nvPicPr>
          <p:cNvPr id="155" name="Shape 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/>
          <p:nvPr/>
        </p:nvSpPr>
        <p:spPr>
          <a:xfrm>
            <a:off x="4197675" y="1383350"/>
            <a:ext cx="6283200" cy="2065500"/>
          </a:xfrm>
          <a:prstGeom prst="rect">
            <a:avLst/>
          </a:prstGeom>
          <a:noFill/>
          <a:ln cap="flat" cmpd="sng" w="57150">
            <a:solidFill>
              <a:srgbClr val="F3F3F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Shape 157"/>
          <p:cNvSpPr/>
          <p:nvPr/>
        </p:nvSpPr>
        <p:spPr>
          <a:xfrm>
            <a:off x="9889166" y="1228475"/>
            <a:ext cx="486600" cy="9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s-ES" sz="5400">
                <a:latin typeface="Calibri"/>
                <a:ea typeface="Calibri"/>
                <a:cs typeface="Calibri"/>
                <a:sym typeface="Calibri"/>
              </a:rPr>
              <a:t>5</a:t>
            </a:r>
          </a:p>
        </p:txBody>
      </p:sp>
      <p:sp>
        <p:nvSpPr>
          <p:cNvPr id="158" name="Shape 158"/>
          <p:cNvSpPr txBox="1"/>
          <p:nvPr/>
        </p:nvSpPr>
        <p:spPr>
          <a:xfrm>
            <a:off x="9965375" y="1967650"/>
            <a:ext cx="1814400" cy="587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Worker</a:t>
            </a: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.py</a:t>
            </a:r>
          </a:p>
        </p:txBody>
      </p:sp>
      <p:sp>
        <p:nvSpPr>
          <p:cNvPr id="159" name="Shape 159"/>
          <p:cNvSpPr/>
          <p:nvPr/>
        </p:nvSpPr>
        <p:spPr>
          <a:xfrm>
            <a:off x="387050" y="3193150"/>
            <a:ext cx="5734500" cy="312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800" u="sng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Recibe instrucciones de </a:t>
            </a:r>
            <a:r>
              <a:rPr b="1" lang="es-ES" sz="2800" u="sng">
                <a:latin typeface="Calibri"/>
                <a:ea typeface="Calibri"/>
                <a:cs typeface="Calibri"/>
                <a:sym typeface="Calibri"/>
              </a:rPr>
              <a:t>Server </a:t>
            </a: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de para recoger datos 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Se llama a Spider para recogerlos de earthquakeTrack.com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Guarda en Dropbox al terminar y confirma finalización(REP)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1" lang="es-ES" sz="6400"/>
              <a:t>Bibliografía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3128200" y="4318000"/>
            <a:ext cx="7700100" cy="8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1625550" y="1704200"/>
            <a:ext cx="8940900" cy="468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http://earthquaketrack.com/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https://bottlepy.org/docs/dev/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http://zeromq.org/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https://scrapy.org/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http://gunicorn.org/</a:t>
            </a: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838200" y="710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1" lang="es-ES" sz="6400"/>
              <a:t>Índice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838200" y="2158644"/>
            <a:ext cx="10515600" cy="3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marR="0" rtl="0" algn="just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b="1" lang="es-ES"/>
              <a:t>¿Qué es QuakeMap?</a:t>
            </a:r>
          </a:p>
          <a:p>
            <a:pPr indent="-228600" lvl="0" marL="457200" marR="0" rtl="0" algn="just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b="1" lang="es-ES"/>
              <a:t>Dependencias usadas</a:t>
            </a:r>
          </a:p>
          <a:p>
            <a:pPr indent="-228600" lvl="0" marL="457200" marR="0" rtl="0" algn="just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b="1" lang="es-ES"/>
              <a:t>Estructura del sistema</a:t>
            </a:r>
          </a:p>
          <a:p>
            <a:pPr indent="-228600" lvl="1" marL="914400" marR="0" rtl="0" algn="just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b="1" lang="es-ES"/>
              <a:t>WebServer.py</a:t>
            </a:r>
          </a:p>
          <a:p>
            <a:pPr indent="-228600" lvl="1" marL="914400" marR="0" rtl="0" algn="just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b="1" lang="es-ES"/>
              <a:t>Intermediario.py</a:t>
            </a:r>
          </a:p>
          <a:p>
            <a:pPr indent="-228600" lvl="1" marL="914400" marR="0" rtl="0" algn="just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b="1" lang="es-ES"/>
              <a:t>StartClient.py</a:t>
            </a:r>
          </a:p>
          <a:p>
            <a:pPr indent="-228600" lvl="1" marL="914400" marR="0" rtl="0" algn="just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b="1" lang="es-ES"/>
              <a:t>Server.py</a:t>
            </a:r>
          </a:p>
          <a:p>
            <a:pPr indent="-228600" lvl="1" marL="914400" marR="0" rtl="0" algn="just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b="1" lang="es-ES"/>
              <a:t>Worker.py</a:t>
            </a:r>
          </a:p>
          <a:p>
            <a:pPr indent="-228600" lvl="0" marL="457200" marR="0" rtl="0" algn="just">
              <a:lnSpc>
                <a:spcPct val="90000"/>
              </a:lnSpc>
              <a:spcBef>
                <a:spcPts val="0"/>
              </a:spcBef>
              <a:buAutoNum type="arabicPeriod"/>
            </a:pPr>
            <a:r>
              <a:rPr b="1" lang="es-ES"/>
              <a:t>Bibliografía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1" lang="es-ES" sz="6400"/>
              <a:t>¿Qué es QuakeMap?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838200" y="2158644"/>
            <a:ext cx="10515600" cy="3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0"/>
              </a:spcBef>
            </a:pPr>
            <a:r>
              <a:rPr b="1" lang="es-ES"/>
              <a:t>Aplicación web en python para visualizar mapas de terremotos. Apoyado de un Sistema distribuido para obtener la información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indent="-228600" lvl="0" marL="457200" marR="0" rtl="0" algn="l">
              <a:lnSpc>
                <a:spcPct val="90000"/>
              </a:lnSpc>
              <a:spcBef>
                <a:spcPts val="0"/>
              </a:spcBef>
            </a:pPr>
            <a:r>
              <a:rPr b="1" lang="es-ES"/>
              <a:t>¿De dónde se obtiene la información?</a:t>
            </a:r>
          </a:p>
          <a:p>
            <a:pPr indent="457200" lvl="0" marL="45720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rPr b="1" lang="es-ES"/>
              <a:t>http://earthquaketrack.com/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indent="-228600" lvl="0" marL="457200" marR="0" rtl="0" algn="l">
              <a:lnSpc>
                <a:spcPct val="90000"/>
              </a:lnSpc>
              <a:spcBef>
                <a:spcPts val="0"/>
              </a:spcBef>
            </a:pPr>
            <a:r>
              <a:rPr b="1" lang="es-ES"/>
              <a:t>¿Dónde se guarda la información?</a:t>
            </a:r>
          </a:p>
          <a:p>
            <a:pPr indent="457200" lvl="0" marL="45720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rPr b="1" lang="es-ES"/>
              <a:t>Dropbox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1" lang="es-ES" sz="6400"/>
              <a:t>Dependencias usadas</a:t>
            </a: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838200" y="2158644"/>
            <a:ext cx="10515600" cy="3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0"/>
              </a:spcBef>
            </a:pPr>
            <a:r>
              <a:rPr b="1" lang="es-ES"/>
              <a:t>sudo apt-get install gunicorn python-gunicorn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0"/>
              </a:spcBef>
            </a:pPr>
            <a:r>
              <a:rPr b="1" lang="es-ES"/>
              <a:t>pip3 install zmq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0"/>
              </a:spcBef>
            </a:pPr>
            <a:r>
              <a:rPr b="1" lang="es-ES"/>
              <a:t>pip3 install scrapy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0"/>
              </a:spcBef>
            </a:pPr>
            <a:r>
              <a:rPr b="1" lang="es-ES"/>
              <a:t>pip3 install dropbox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0"/>
              </a:spcBef>
            </a:pPr>
            <a:r>
              <a:rPr b="1" lang="es-ES"/>
              <a:t>pip3 install gmplot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0"/>
              </a:spcBef>
            </a:pPr>
            <a:r>
              <a:rPr b="1" lang="es-ES"/>
              <a:t>pip3 install bottle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0"/>
              </a:spcBef>
            </a:pPr>
            <a:r>
              <a:rPr b="1" lang="es-ES"/>
              <a:t>pip3 install beautifulsoup4</a:t>
            </a:r>
          </a:p>
          <a:p>
            <a:pPr indent="457200" lvl="0" marL="45720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1" lang="es-ES" sz="6400"/>
              <a:t>Estructura del sistema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1" lang="es-ES" sz="6400"/>
              <a:t>Estructura del sistema</a:t>
            </a:r>
          </a:p>
        </p:txBody>
      </p:sp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1373925" y="3304799"/>
            <a:ext cx="2312100" cy="3243600"/>
          </a:xfrm>
          <a:prstGeom prst="rect">
            <a:avLst/>
          </a:prstGeom>
          <a:noFill/>
          <a:ln cap="flat" cmpd="sng" w="57150">
            <a:solidFill>
              <a:srgbClr val="F3F3F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3" y="2381388"/>
            <a:ext cx="535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s-ES" sz="5400">
                <a:latin typeface="Calibri"/>
                <a:ea typeface="Calibri"/>
                <a:cs typeface="Calibri"/>
                <a:sym typeface="Calibri"/>
              </a:rPr>
              <a:t>1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0" y="3156750"/>
            <a:ext cx="2312100" cy="54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WebServer.py</a:t>
            </a:r>
          </a:p>
        </p:txBody>
      </p:sp>
      <p:sp>
        <p:nvSpPr>
          <p:cNvPr id="119" name="Shape 119"/>
          <p:cNvSpPr/>
          <p:nvPr/>
        </p:nvSpPr>
        <p:spPr>
          <a:xfrm>
            <a:off x="3686025" y="2179050"/>
            <a:ext cx="7721100" cy="276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Crea Servidor Web(Bottle)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Se conecta con </a:t>
            </a:r>
            <a:r>
              <a:rPr b="1" lang="es-ES" sz="2800" u="sng">
                <a:latin typeface="Calibri"/>
                <a:ea typeface="Calibri"/>
                <a:cs typeface="Calibri"/>
                <a:sym typeface="Calibri"/>
              </a:rPr>
              <a:t>Intermediario</a:t>
            </a: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(socket REQ) y con </a:t>
            </a:r>
            <a:r>
              <a:rPr b="1" lang="es-ES" sz="2800" u="sng">
                <a:latin typeface="Calibri"/>
                <a:ea typeface="Calibri"/>
                <a:cs typeface="Calibri"/>
                <a:sym typeface="Calibri"/>
              </a:rPr>
              <a:t>StartClients</a:t>
            </a: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 (socket PUSH)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Se utiliza gunicorn para recibir peticiones web asíncronas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1" lang="es-ES" sz="6400"/>
              <a:t>Estructura del sistema</a:t>
            </a:r>
          </a:p>
        </p:txBody>
      </p:sp>
      <p:pic>
        <p:nvPicPr>
          <p:cNvPr id="125" name="Shape 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/>
          <p:nvPr/>
        </p:nvSpPr>
        <p:spPr>
          <a:xfrm>
            <a:off x="1592825" y="1383350"/>
            <a:ext cx="4247700" cy="1709700"/>
          </a:xfrm>
          <a:prstGeom prst="rect">
            <a:avLst/>
          </a:prstGeom>
          <a:noFill/>
          <a:ln cap="flat" cmpd="sng" w="57150">
            <a:solidFill>
              <a:srgbClr val="F3F3F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162228" y="950788"/>
            <a:ext cx="535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s-ES" sz="5400">
                <a:latin typeface="Calibri"/>
                <a:ea typeface="Calibri"/>
                <a:cs typeface="Calibri"/>
                <a:sym typeface="Calibri"/>
              </a:rPr>
              <a:t>2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339225" y="1681900"/>
            <a:ext cx="2846400" cy="54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Intermediario</a:t>
            </a: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.py</a:t>
            </a:r>
          </a:p>
        </p:txBody>
      </p:sp>
      <p:sp>
        <p:nvSpPr>
          <p:cNvPr id="129" name="Shape 129"/>
          <p:cNvSpPr/>
          <p:nvPr/>
        </p:nvSpPr>
        <p:spPr>
          <a:xfrm>
            <a:off x="3624825" y="3093050"/>
            <a:ext cx="7782300" cy="3243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Se conecta a Dropbox y responde a las posibles peticiones de WebServer: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ListarCiudades(socket REP)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GetQuakeData(socket REP)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1" lang="es-ES" sz="6400"/>
              <a:t>Estructura del sistema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/>
          <p:nvPr/>
        </p:nvSpPr>
        <p:spPr>
          <a:xfrm>
            <a:off x="3701800" y="5176675"/>
            <a:ext cx="6754500" cy="1325700"/>
          </a:xfrm>
          <a:prstGeom prst="rect">
            <a:avLst/>
          </a:prstGeom>
          <a:noFill/>
          <a:ln cap="flat" cmpd="sng" w="57150">
            <a:solidFill>
              <a:srgbClr val="F3F3F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Shape 137"/>
          <p:cNvSpPr/>
          <p:nvPr/>
        </p:nvSpPr>
        <p:spPr>
          <a:xfrm>
            <a:off x="252850" y="1933075"/>
            <a:ext cx="5820900" cy="3243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StartClients</a:t>
            </a:r>
            <a:r>
              <a:rPr b="1" lang="es-E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recibe la zona de donde obtener los datos y crea 1 instancia de Client(socket PULL)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 u="sng">
                <a:latin typeface="Calibri"/>
                <a:ea typeface="Calibri"/>
                <a:cs typeface="Calibri"/>
                <a:sym typeface="Calibri"/>
              </a:rPr>
              <a:t>Client</a:t>
            </a: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 le pide a Server que se recojan los datos de una ciudad(socket REQ)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Shape 138"/>
          <p:cNvSpPr/>
          <p:nvPr/>
        </p:nvSpPr>
        <p:spPr>
          <a:xfrm>
            <a:off x="8804753" y="4052063"/>
            <a:ext cx="535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s-ES" sz="5400">
                <a:latin typeface="Calibri"/>
                <a:ea typeface="Calibri"/>
                <a:cs typeface="Calibri"/>
                <a:sym typeface="Calibri"/>
              </a:rPr>
              <a:t>3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8908000" y="4886425"/>
            <a:ext cx="2286000" cy="544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StartClient.py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838200" y="57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1" lang="es-ES" sz="6400"/>
              <a:t>Estructura del sistema</a:t>
            </a:r>
          </a:p>
        </p:txBody>
      </p:sp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025" y="1383348"/>
            <a:ext cx="10621949" cy="537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5456900" y="3613588"/>
            <a:ext cx="3185700" cy="1430400"/>
          </a:xfrm>
          <a:prstGeom prst="rect">
            <a:avLst/>
          </a:prstGeom>
          <a:noFill/>
          <a:ln cap="flat" cmpd="sng" w="57150">
            <a:solidFill>
              <a:srgbClr val="F3F3F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760816" y="2459250"/>
            <a:ext cx="486600" cy="9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s-ES" sz="5400">
                <a:latin typeface="Calibri"/>
                <a:ea typeface="Calibri"/>
                <a:cs typeface="Calibri"/>
                <a:sym typeface="Calibri"/>
              </a:rPr>
              <a:t>4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3996798" y="3300450"/>
            <a:ext cx="1858500" cy="587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Server</a:t>
            </a: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.py</a:t>
            </a:r>
          </a:p>
        </p:txBody>
      </p:sp>
      <p:sp>
        <p:nvSpPr>
          <p:cNvPr id="149" name="Shape 149"/>
          <p:cNvSpPr/>
          <p:nvPr/>
        </p:nvSpPr>
        <p:spPr>
          <a:xfrm>
            <a:off x="120950" y="3887850"/>
            <a:ext cx="5902500" cy="2874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800" u="sng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Recibe de varios </a:t>
            </a:r>
            <a:r>
              <a:rPr b="1" lang="es-ES" sz="2800" u="sng">
                <a:latin typeface="Calibri"/>
                <a:ea typeface="Calibri"/>
                <a:cs typeface="Calibri"/>
                <a:sym typeface="Calibri"/>
              </a:rPr>
              <a:t>Client</a:t>
            </a: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 (ROUTER) 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Manda a cualquier </a:t>
            </a:r>
            <a:r>
              <a:rPr b="1" lang="es-ES" sz="2800" u="sng">
                <a:latin typeface="Calibri"/>
                <a:ea typeface="Calibri"/>
                <a:cs typeface="Calibri"/>
                <a:sym typeface="Calibri"/>
              </a:rPr>
              <a:t>Worker</a:t>
            </a: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 disponible (socket DEALER)</a:t>
            </a:r>
          </a:p>
          <a:p>
            <a:pPr indent="-406400" lvl="0" marL="457200" rtl="0">
              <a:spcBef>
                <a:spcPts val="0"/>
              </a:spcBef>
              <a:buSzPct val="100000"/>
              <a:buFont typeface="Calibri"/>
              <a:buChar char="❖"/>
            </a:pPr>
            <a:r>
              <a:rPr b="1" lang="es-ES" sz="2800">
                <a:latin typeface="Calibri"/>
                <a:ea typeface="Calibri"/>
                <a:cs typeface="Calibri"/>
                <a:sym typeface="Calibri"/>
              </a:rPr>
              <a:t>Devuelve Confirmación de realización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